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64" r:id="rId1"/>
  </p:sldMasterIdLst>
  <p:notesMasterIdLst>
    <p:notesMasterId r:id="rId17"/>
  </p:notesMasterIdLst>
  <p:sldIdLst>
    <p:sldId id="256" r:id="rId2"/>
    <p:sldId id="259" r:id="rId3"/>
    <p:sldId id="261" r:id="rId4"/>
    <p:sldId id="282" r:id="rId5"/>
    <p:sldId id="283" r:id="rId6"/>
    <p:sldId id="281" r:id="rId7"/>
    <p:sldId id="260" r:id="rId8"/>
    <p:sldId id="258" r:id="rId9"/>
    <p:sldId id="285" r:id="rId10"/>
    <p:sldId id="286" r:id="rId11"/>
    <p:sldId id="287" r:id="rId12"/>
    <p:sldId id="278" r:id="rId13"/>
    <p:sldId id="263" r:id="rId14"/>
    <p:sldId id="257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82"/>
    <p:restoredTop sz="71786"/>
  </p:normalViewPr>
  <p:slideViewPr>
    <p:cSldViewPr snapToGrid="0" snapToObjects="1">
      <p:cViewPr varScale="1">
        <p:scale>
          <a:sx n="67" d="100"/>
          <a:sy n="67" d="100"/>
        </p:scale>
        <p:origin x="1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29A9F-CBC5-B444-BC5E-D983A2033EFC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2BD3F-C3B1-364B-9798-8404813C0EC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121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hyperlink" Target="https://serverless.com/framework/docs/#Supported-Providers" TargetMode="Externa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4758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01136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669939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7131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6176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 smtClean="0"/>
              <a:t>Serverless</a:t>
            </a:r>
            <a:r>
              <a:rPr lang="es-ES" dirty="0" smtClean="0"/>
              <a:t> es un nuevo y eficiente enfoque de desarrollo de software que abstrae la infraestructura de la funcionalidad</a:t>
            </a:r>
          </a:p>
          <a:p>
            <a:endParaRPr lang="es-ES" dirty="0" smtClean="0"/>
          </a:p>
          <a:p>
            <a:r>
              <a:rPr lang="es-ES" dirty="0" smtClean="0"/>
              <a:t/>
            </a:r>
            <a:br>
              <a:rPr lang="es-ES" dirty="0" smtClean="0"/>
            </a:br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Desarrollar, probar e implementar en un único entorno, en cualquier proveedor de la nube. </a:t>
            </a:r>
          </a:p>
          <a:p>
            <a:r>
              <a:rPr lang="es-E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tiene que aprovisionar infraestructura ni preocuparse por la escala.</a:t>
            </a:r>
            <a:endParaRPr lang="es-ES" dirty="0" smtClean="0"/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1154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 err="1" smtClean="0"/>
              <a:t>Install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</a:t>
            </a:r>
            <a:r>
              <a:rPr lang="es-ES_tradnl" dirty="0" err="1" smtClean="0"/>
              <a:t>framework</a:t>
            </a:r>
            <a:endParaRPr lang="es-ES_tradnl" dirty="0" smtClean="0"/>
          </a:p>
          <a:p>
            <a:r>
              <a:rPr lang="es-ES_tradnl" dirty="0" err="1" smtClean="0"/>
              <a:t>npm</a:t>
            </a:r>
            <a:r>
              <a:rPr lang="es-ES_tradnl" dirty="0" smtClean="0"/>
              <a:t> </a:t>
            </a:r>
            <a:r>
              <a:rPr lang="es-ES_tradnl" dirty="0" err="1" smtClean="0"/>
              <a:t>install</a:t>
            </a:r>
            <a:r>
              <a:rPr lang="es-ES_tradnl" dirty="0" smtClean="0"/>
              <a:t> </a:t>
            </a:r>
            <a:r>
              <a:rPr lang="es-ES" dirty="0" smtClean="0"/>
              <a:t>-</a:t>
            </a:r>
            <a:r>
              <a:rPr lang="es-ES_tradnl" dirty="0" smtClean="0"/>
              <a:t>g </a:t>
            </a:r>
            <a:r>
              <a:rPr lang="es-ES_tradnl" dirty="0" err="1" smtClean="0"/>
              <a:t>serverless</a:t>
            </a:r>
            <a:endParaRPr lang="es-ES_tradnl" dirty="0" smtClean="0"/>
          </a:p>
          <a:p>
            <a:endParaRPr lang="es-ES_tradnl" dirty="0" smtClean="0"/>
          </a:p>
          <a:p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CLI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tool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auto-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scaling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pay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-per-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execution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event-driven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Write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configure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trigger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run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those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functions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s-ES_tradnl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cloud provider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via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s-ES_tradnl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s-ES_tradnl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Serverless</a:t>
            </a:r>
            <a:r>
              <a:rPr lang="es-ES_tradnl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</a:t>
            </a:r>
            <a:r>
              <a:rPr lang="es-ES_tradn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1700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6500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14013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22BD3F-C3B1-364B-9798-8404813C0EC6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9445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315E49-355A-1D4C-BB7F-09A585BB6F24}" type="datetimeFigureOut">
              <a:rPr lang="es-ES_tradnl" smtClean="0"/>
              <a:t>1/12/17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436236A-81FC-E545-8D2F-AE157A638924}" type="slidenum">
              <a:rPr lang="es-ES_tradnl" smtClean="0"/>
              <a:t>‹#›</a:t>
            </a:fld>
            <a:endParaRPr lang="es-ES_tradn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963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6000" dirty="0" err="1"/>
              <a:t>Building</a:t>
            </a:r>
            <a:r>
              <a:rPr lang="es-ES_tradnl" sz="6000" dirty="0"/>
              <a:t> Simple </a:t>
            </a:r>
            <a:r>
              <a:rPr lang="es-ES_tradnl" sz="6000" dirty="0" err="1"/>
              <a:t>Serverless</a:t>
            </a:r>
            <a:r>
              <a:rPr lang="es-ES_tradnl" sz="6000" dirty="0"/>
              <a:t> </a:t>
            </a:r>
            <a:r>
              <a:rPr lang="es-ES_tradnl" sz="6000" dirty="0" err="1"/>
              <a:t>Applications</a:t>
            </a:r>
            <a:r>
              <a:rPr lang="es-ES_tradnl" sz="6000" dirty="0"/>
              <a:t> </a:t>
            </a:r>
            <a:r>
              <a:rPr lang="es-ES_tradnl" sz="6000" dirty="0" err="1"/>
              <a:t>with</a:t>
            </a:r>
            <a:r>
              <a:rPr lang="es-ES_tradnl" sz="6000" dirty="0"/>
              <a:t> AWS Lambda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s-ES_tradnl" dirty="0" smtClean="0"/>
          </a:p>
          <a:p>
            <a:r>
              <a:rPr lang="es-ES_tradnl" dirty="0" smtClean="0"/>
              <a:t>&lt;Ronald RC&gt;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2434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Programming</a:t>
            </a:r>
            <a:r>
              <a:rPr lang="es-ES_tradnl" dirty="0" smtClean="0"/>
              <a:t> a Lambda </a:t>
            </a:r>
            <a:r>
              <a:rPr lang="es-ES_tradnl" dirty="0" err="1" smtClean="0"/>
              <a:t>Function</a:t>
            </a:r>
            <a:r>
              <a:rPr lang="es-ES_tradnl" dirty="0" smtClean="0"/>
              <a:t> </a:t>
            </a:r>
            <a:r>
              <a:rPr lang="es-ES_tradnl" dirty="0" err="1" smtClean="0"/>
              <a:t>Node.js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The Lambda function handler and its arguments: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The event object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The context object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The callback object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31920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Testing</a:t>
            </a:r>
            <a:r>
              <a:rPr lang="es-ES_tradnl" dirty="0" smtClean="0"/>
              <a:t> and </a:t>
            </a:r>
            <a:r>
              <a:rPr lang="es-ES_tradnl" dirty="0" err="1" smtClean="0"/>
              <a:t>Debugging</a:t>
            </a:r>
            <a:r>
              <a:rPr lang="es-ES_tradnl" dirty="0" smtClean="0"/>
              <a:t> Lambda </a:t>
            </a:r>
            <a:r>
              <a:rPr lang="es-ES_tradnl" dirty="0" err="1" smtClean="0"/>
              <a:t>functions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Three different testing and debugging approaches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Using </a:t>
            </a:r>
            <a:r>
              <a:rPr lang="en-US" sz="1800" dirty="0" err="1" smtClean="0"/>
              <a:t>Serverless</a:t>
            </a:r>
            <a:r>
              <a:rPr lang="en-US" sz="1800" dirty="0" smtClean="0"/>
              <a:t> framework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Using Postman</a:t>
            </a:r>
            <a:endParaRPr lang="en-US" sz="1800" dirty="0" smtClean="0"/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800" dirty="0" smtClean="0"/>
              <a:t>Using the AWS Management Console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502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Reference </a:t>
            </a:r>
            <a:r>
              <a:rPr lang="es-ES_tradnl" dirty="0" err="1" smtClean="0"/>
              <a:t>list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Cagatay</a:t>
            </a:r>
            <a:r>
              <a:rPr lang="en-US" b="1" dirty="0"/>
              <a:t> </a:t>
            </a:r>
            <a:r>
              <a:rPr lang="en-US" b="1" dirty="0" err="1" smtClean="0"/>
              <a:t>Gurturk</a:t>
            </a:r>
            <a:r>
              <a:rPr lang="en-US" b="1" dirty="0" smtClean="0"/>
              <a:t> (2017) </a:t>
            </a:r>
            <a:r>
              <a:rPr lang="en-US" b="1" dirty="0"/>
              <a:t>Building </a:t>
            </a:r>
            <a:r>
              <a:rPr lang="en-US" b="1" dirty="0" err="1"/>
              <a:t>Serverless</a:t>
            </a:r>
            <a:r>
              <a:rPr lang="en-US" b="1" dirty="0"/>
              <a:t> Architectures</a:t>
            </a:r>
          </a:p>
          <a:p>
            <a:r>
              <a:rPr lang="en-US" b="1" dirty="0"/>
              <a:t>Peter </a:t>
            </a:r>
            <a:r>
              <a:rPr lang="en-US" b="1" dirty="0" err="1" smtClean="0"/>
              <a:t>Sbarski</a:t>
            </a:r>
            <a:r>
              <a:rPr lang="en-US" b="1" dirty="0" smtClean="0"/>
              <a:t> (2017) </a:t>
            </a:r>
            <a:r>
              <a:rPr lang="en-US" b="1" dirty="0" err="1"/>
              <a:t>Serverless</a:t>
            </a:r>
            <a:r>
              <a:rPr lang="en-US" b="1" dirty="0"/>
              <a:t> Architectures on AWS</a:t>
            </a:r>
          </a:p>
          <a:p>
            <a:endParaRPr lang="en-US" b="1" dirty="0"/>
          </a:p>
          <a:p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850" y="2889250"/>
            <a:ext cx="2673350" cy="32902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2392" y="2889250"/>
            <a:ext cx="2626128" cy="32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0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Demo</a:t>
            </a:r>
            <a:endParaRPr lang="es-ES_tradnl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700" y="1350962"/>
            <a:ext cx="91186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4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Architecture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774" y="1825625"/>
            <a:ext cx="7446452" cy="477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_tradnl" dirty="0" err="1" smtClean="0"/>
              <a:t>npm</a:t>
            </a:r>
            <a:r>
              <a:rPr lang="es-ES_tradnl" dirty="0" smtClean="0"/>
              <a:t> </a:t>
            </a:r>
            <a:r>
              <a:rPr lang="es-ES_tradnl" dirty="0" err="1" smtClean="0"/>
              <a:t>install</a:t>
            </a:r>
            <a:r>
              <a:rPr lang="es-ES_tradnl" dirty="0" smtClean="0"/>
              <a:t> </a:t>
            </a:r>
            <a:r>
              <a:rPr lang="es-ES" dirty="0" smtClean="0"/>
              <a:t>-</a:t>
            </a:r>
            <a:r>
              <a:rPr lang="es-ES_tradnl" dirty="0" smtClean="0"/>
              <a:t>g </a:t>
            </a:r>
            <a:r>
              <a:rPr lang="es-ES_tradnl" dirty="0" err="1" smtClean="0"/>
              <a:t>serverless</a:t>
            </a:r>
            <a:endParaRPr lang="es-ES_tradnl" dirty="0" smtClean="0"/>
          </a:p>
          <a:p>
            <a:r>
              <a:rPr lang="es-ES_tradnl" dirty="0" err="1" smtClean="0"/>
              <a:t>sls</a:t>
            </a:r>
            <a:r>
              <a:rPr lang="es-ES_tradnl" dirty="0" smtClean="0"/>
              <a:t> </a:t>
            </a:r>
            <a:r>
              <a:rPr lang="es-ES_tradnl" dirty="0" err="1" smtClean="0"/>
              <a:t>create</a:t>
            </a:r>
            <a:r>
              <a:rPr lang="es-ES_tradnl" dirty="0" smtClean="0"/>
              <a:t> </a:t>
            </a:r>
            <a:r>
              <a:rPr lang="es-ES" dirty="0" smtClean="0"/>
              <a:t>-t</a:t>
            </a:r>
            <a:r>
              <a:rPr lang="es-ES_tradnl" dirty="0" smtClean="0"/>
              <a:t> </a:t>
            </a:r>
            <a:r>
              <a:rPr lang="es-ES_tradnl" dirty="0" err="1" smtClean="0"/>
              <a:t>aws-nodejs</a:t>
            </a:r>
            <a:r>
              <a:rPr lang="es-ES_tradnl" dirty="0" smtClean="0"/>
              <a:t> </a:t>
            </a:r>
            <a:r>
              <a:rPr lang="es-ES" dirty="0" smtClean="0"/>
              <a:t>-n eva0-services-loan-app</a:t>
            </a:r>
          </a:p>
          <a:p>
            <a:r>
              <a:rPr lang="es-ES" dirty="0" err="1" smtClean="0"/>
              <a:t>sls</a:t>
            </a:r>
            <a:r>
              <a:rPr lang="es-ES" dirty="0" smtClean="0"/>
              <a:t> </a:t>
            </a:r>
            <a:r>
              <a:rPr lang="es-ES" dirty="0" err="1" smtClean="0"/>
              <a:t>deploy</a:t>
            </a:r>
            <a:r>
              <a:rPr lang="es-ES" dirty="0"/>
              <a:t> </a:t>
            </a:r>
            <a:r>
              <a:rPr lang="es-ES" dirty="0" smtClean="0"/>
              <a:t>-f </a:t>
            </a:r>
            <a:r>
              <a:rPr lang="es-ES" dirty="0" err="1" smtClean="0"/>
              <a:t>hello</a:t>
            </a:r>
            <a:endParaRPr lang="es-ES" dirty="0" smtClean="0"/>
          </a:p>
          <a:p>
            <a:r>
              <a:rPr lang="es-ES" dirty="0" err="1" smtClean="0"/>
              <a:t>sls</a:t>
            </a:r>
            <a:r>
              <a:rPr lang="es-ES" dirty="0" smtClean="0"/>
              <a:t> </a:t>
            </a:r>
            <a:r>
              <a:rPr lang="es-ES" dirty="0" err="1" smtClean="0"/>
              <a:t>invoke</a:t>
            </a:r>
            <a:r>
              <a:rPr lang="es-ES" dirty="0" smtClean="0"/>
              <a:t> -f </a:t>
            </a:r>
            <a:r>
              <a:rPr lang="es-ES" dirty="0" err="1" smtClean="0"/>
              <a:t>hello</a:t>
            </a:r>
            <a:endParaRPr lang="es-ES" dirty="0" smtClean="0"/>
          </a:p>
          <a:p>
            <a:r>
              <a:rPr lang="es-ES" dirty="0" err="1" smtClean="0"/>
              <a:t>sls</a:t>
            </a:r>
            <a:r>
              <a:rPr lang="es-ES" dirty="0" smtClean="0"/>
              <a:t> </a:t>
            </a:r>
            <a:r>
              <a:rPr lang="es-ES" dirty="0" err="1" smtClean="0"/>
              <a:t>invoke</a:t>
            </a:r>
            <a:r>
              <a:rPr lang="es-ES" dirty="0" smtClean="0"/>
              <a:t> local -f </a:t>
            </a:r>
            <a:r>
              <a:rPr lang="es-ES" dirty="0" err="1" smtClean="0"/>
              <a:t>hello</a:t>
            </a:r>
            <a:endParaRPr lang="es-ES" dirty="0" smtClean="0"/>
          </a:p>
          <a:p>
            <a:r>
              <a:rPr lang="es-ES" dirty="0" err="1" smtClean="0"/>
              <a:t>sls</a:t>
            </a:r>
            <a:r>
              <a:rPr lang="es-ES" dirty="0" smtClean="0"/>
              <a:t> </a:t>
            </a:r>
            <a:r>
              <a:rPr lang="es-ES" dirty="0" err="1" smtClean="0"/>
              <a:t>invoke</a:t>
            </a:r>
            <a:r>
              <a:rPr lang="es-ES" dirty="0" smtClean="0"/>
              <a:t> -f </a:t>
            </a:r>
            <a:r>
              <a:rPr lang="es-ES" dirty="0" err="1" smtClean="0"/>
              <a:t>evaluate</a:t>
            </a:r>
            <a:r>
              <a:rPr lang="es-ES" dirty="0" smtClean="0"/>
              <a:t> -p </a:t>
            </a:r>
            <a:r>
              <a:rPr lang="es-ES" dirty="0" err="1" smtClean="0"/>
              <a:t>event.json</a:t>
            </a:r>
            <a:endParaRPr lang="es-ES" dirty="0" smtClean="0"/>
          </a:p>
          <a:p>
            <a:r>
              <a:rPr lang="es-ES" dirty="0" err="1" smtClean="0"/>
              <a:t>sls</a:t>
            </a:r>
            <a:r>
              <a:rPr lang="es-ES" dirty="0" smtClean="0"/>
              <a:t> </a:t>
            </a:r>
            <a:r>
              <a:rPr lang="es-ES" dirty="0" err="1" smtClean="0"/>
              <a:t>invoke</a:t>
            </a:r>
            <a:r>
              <a:rPr lang="es-ES" dirty="0" smtClean="0"/>
              <a:t> local -f </a:t>
            </a:r>
            <a:r>
              <a:rPr lang="es-ES" dirty="0" err="1" smtClean="0"/>
              <a:t>evaluate</a:t>
            </a:r>
            <a:r>
              <a:rPr lang="es-ES" dirty="0" smtClean="0"/>
              <a:t> -p </a:t>
            </a:r>
            <a:r>
              <a:rPr lang="es-ES" dirty="0" err="1" smtClean="0"/>
              <a:t>event.json</a:t>
            </a:r>
            <a:endParaRPr lang="es-ES_tradnl" dirty="0" smtClean="0"/>
          </a:p>
          <a:p>
            <a:r>
              <a:rPr lang="es-ES_tradnl" dirty="0" err="1" smtClean="0"/>
              <a:t>npm</a:t>
            </a:r>
            <a:r>
              <a:rPr lang="es-ES_tradnl" dirty="0" smtClean="0"/>
              <a:t> </a:t>
            </a:r>
            <a:r>
              <a:rPr lang="es-ES_tradnl" dirty="0" err="1" smtClean="0"/>
              <a:t>init</a:t>
            </a:r>
            <a:r>
              <a:rPr lang="es-ES_tradnl" dirty="0" smtClean="0"/>
              <a:t> </a:t>
            </a:r>
            <a:r>
              <a:rPr lang="es-ES" dirty="0"/>
              <a:t>-</a:t>
            </a:r>
            <a:r>
              <a:rPr lang="es-ES_tradnl" dirty="0" smtClean="0"/>
              <a:t>y</a:t>
            </a:r>
          </a:p>
          <a:p>
            <a:r>
              <a:rPr lang="es-ES_tradnl" dirty="0" err="1"/>
              <a:t>n</a:t>
            </a:r>
            <a:r>
              <a:rPr lang="es-ES_tradnl" dirty="0" err="1" smtClean="0"/>
              <a:t>pm</a:t>
            </a:r>
            <a:r>
              <a:rPr lang="es-ES_tradnl" dirty="0" smtClean="0"/>
              <a:t>  </a:t>
            </a:r>
            <a:r>
              <a:rPr lang="es-ES_tradnl" dirty="0" err="1" smtClean="0"/>
              <a:t>install</a:t>
            </a:r>
            <a:r>
              <a:rPr lang="es-ES_tradnl" dirty="0" smtClean="0"/>
              <a:t> </a:t>
            </a:r>
            <a:r>
              <a:rPr lang="es-ES" dirty="0" smtClean="0"/>
              <a:t>--</a:t>
            </a:r>
            <a:r>
              <a:rPr lang="es-ES_tradnl" dirty="0" err="1" smtClean="0"/>
              <a:t>save</a:t>
            </a:r>
            <a:r>
              <a:rPr lang="es-ES_tradnl" dirty="0" smtClean="0"/>
              <a:t> </a:t>
            </a:r>
            <a:r>
              <a:rPr lang="es-ES_tradnl" dirty="0" err="1" smtClean="0"/>
              <a:t>aws-sdk</a:t>
            </a:r>
            <a:endParaRPr lang="es-ES_tradnl" dirty="0" smtClean="0"/>
          </a:p>
          <a:p>
            <a:r>
              <a:rPr lang="es-ES_tradnl" dirty="0" err="1" smtClean="0"/>
              <a:t>npm</a:t>
            </a:r>
            <a:r>
              <a:rPr lang="es-ES_tradnl" dirty="0" smtClean="0"/>
              <a:t>  </a:t>
            </a:r>
            <a:r>
              <a:rPr lang="es-ES_tradnl" dirty="0" err="1" smtClean="0"/>
              <a:t>install</a:t>
            </a:r>
            <a:r>
              <a:rPr lang="es-ES_tradnl" dirty="0" smtClean="0"/>
              <a:t> </a:t>
            </a:r>
            <a:r>
              <a:rPr lang="es-ES" dirty="0" smtClean="0"/>
              <a:t>--</a:t>
            </a:r>
            <a:r>
              <a:rPr lang="es-ES_tradnl" dirty="0" err="1" smtClean="0"/>
              <a:t>save</a:t>
            </a:r>
            <a:r>
              <a:rPr lang="es-ES_tradnl" dirty="0" smtClean="0"/>
              <a:t> </a:t>
            </a:r>
            <a:r>
              <a:rPr lang="es-ES_tradnl" dirty="0" err="1" smtClean="0"/>
              <a:t>uuid</a:t>
            </a:r>
            <a:endParaRPr lang="es-ES_tradnl" dirty="0" smtClean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3919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Agenda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AWS Lambda</a:t>
            </a:r>
          </a:p>
          <a:p>
            <a:r>
              <a:rPr lang="es-ES_tradnl" dirty="0" smtClean="0"/>
              <a:t>AWS API Gateway</a:t>
            </a:r>
          </a:p>
          <a:p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Framework</a:t>
            </a:r>
          </a:p>
          <a:p>
            <a:r>
              <a:rPr lang="es-ES_tradnl" dirty="0" err="1" smtClean="0"/>
              <a:t>Creating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Framework</a:t>
            </a:r>
          </a:p>
          <a:p>
            <a:r>
              <a:rPr lang="es-ES_tradnl" dirty="0" err="1" smtClean="0"/>
              <a:t>Programming</a:t>
            </a:r>
            <a:r>
              <a:rPr lang="es-ES_tradnl" dirty="0" smtClean="0"/>
              <a:t> a Lambda </a:t>
            </a:r>
            <a:r>
              <a:rPr lang="es-ES_tradnl" dirty="0" err="1" smtClean="0"/>
              <a:t>Function</a:t>
            </a:r>
            <a:r>
              <a:rPr lang="es-ES_tradnl" dirty="0" smtClean="0"/>
              <a:t> </a:t>
            </a:r>
            <a:r>
              <a:rPr lang="es-ES_tradnl" dirty="0" err="1" smtClean="0"/>
              <a:t>with</a:t>
            </a:r>
            <a:r>
              <a:rPr lang="es-ES_tradnl" dirty="0" smtClean="0"/>
              <a:t> </a:t>
            </a:r>
            <a:r>
              <a:rPr lang="es-ES_tradnl" dirty="0" err="1" smtClean="0"/>
              <a:t>Node.js</a:t>
            </a:r>
            <a:endParaRPr lang="es-ES_tradnl" dirty="0" smtClean="0"/>
          </a:p>
          <a:p>
            <a:r>
              <a:rPr lang="es-ES_tradnl" dirty="0" err="1" smtClean="0"/>
              <a:t>Developemt</a:t>
            </a:r>
            <a:r>
              <a:rPr lang="es-ES_tradnl" dirty="0" smtClean="0"/>
              <a:t>, </a:t>
            </a:r>
            <a:r>
              <a:rPr lang="es-ES_tradnl" dirty="0" err="1" smtClean="0"/>
              <a:t>Testing</a:t>
            </a:r>
            <a:r>
              <a:rPr lang="es-ES_tradnl" dirty="0" smtClean="0"/>
              <a:t> and </a:t>
            </a:r>
            <a:r>
              <a:rPr lang="es-ES_tradnl" dirty="0" err="1" smtClean="0"/>
              <a:t>Debuging</a:t>
            </a:r>
            <a:r>
              <a:rPr lang="es-ES_tradnl" dirty="0" smtClean="0"/>
              <a:t> Lambda </a:t>
            </a:r>
            <a:r>
              <a:rPr lang="es-ES_tradnl" dirty="0" err="1" smtClean="0"/>
              <a:t>Functions</a:t>
            </a:r>
            <a:endParaRPr lang="es-ES_tradnl" dirty="0" smtClean="0"/>
          </a:p>
          <a:p>
            <a:r>
              <a:rPr lang="es-ES_tradnl" dirty="0" err="1" smtClean="0"/>
              <a:t>Building</a:t>
            </a:r>
            <a:r>
              <a:rPr lang="es-ES_tradnl" dirty="0" smtClean="0"/>
              <a:t> a </a:t>
            </a:r>
            <a:r>
              <a:rPr lang="es-ES_tradnl" dirty="0" err="1" smtClean="0"/>
              <a:t>Stateless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Web </a:t>
            </a:r>
            <a:r>
              <a:rPr lang="es-ES_tradnl" dirty="0" err="1" smtClean="0"/>
              <a:t>Application</a:t>
            </a:r>
            <a:r>
              <a:rPr lang="es-ES_tradnl" dirty="0" smtClean="0"/>
              <a:t> </a:t>
            </a:r>
            <a:r>
              <a:rPr lang="es-ES_tradnl" dirty="0" err="1" smtClean="0"/>
              <a:t>Backend</a:t>
            </a:r>
            <a:endParaRPr lang="es-ES_tradnl" dirty="0" smtClean="0"/>
          </a:p>
          <a:p>
            <a:r>
              <a:rPr lang="es-ES_tradnl" dirty="0" err="1" smtClean="0"/>
              <a:t>Stateful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</a:t>
            </a:r>
            <a:r>
              <a:rPr lang="es-ES_tradnl" dirty="0" err="1" smtClean="0"/>
              <a:t>Backend</a:t>
            </a:r>
            <a:r>
              <a:rPr lang="es-ES_tradnl" dirty="0" smtClean="0"/>
              <a:t> </a:t>
            </a:r>
            <a:r>
              <a:rPr lang="es-ES_tradnl" dirty="0" err="1" smtClean="0"/>
              <a:t>with</a:t>
            </a:r>
            <a:r>
              <a:rPr lang="es-ES_tradnl" dirty="0" smtClean="0"/>
              <a:t> </a:t>
            </a:r>
            <a:r>
              <a:rPr lang="es-ES_tradnl" dirty="0" err="1" smtClean="0"/>
              <a:t>Dynamo</a:t>
            </a:r>
            <a:r>
              <a:rPr lang="es-ES_tradnl" dirty="0" smtClean="0"/>
              <a:t> DB</a:t>
            </a:r>
          </a:p>
        </p:txBody>
      </p:sp>
    </p:spTree>
    <p:extLst>
      <p:ext uri="{BB962C8B-B14F-4D97-AF65-F5344CB8AC3E}">
        <p14:creationId xmlns:p14="http://schemas.microsoft.com/office/powerpoint/2010/main" val="85391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AWS Lambda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The</a:t>
            </a:r>
            <a:r>
              <a:rPr lang="es-ES" dirty="0" smtClean="0"/>
              <a:t> AWS Lambda web </a:t>
            </a:r>
            <a:r>
              <a:rPr lang="es-ES" dirty="0" err="1" smtClean="0"/>
              <a:t>dashboard</a:t>
            </a:r>
            <a:endParaRPr lang="es-E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smtClean="0"/>
              <a:t>Lambda </a:t>
            </a:r>
            <a:r>
              <a:rPr lang="es-ES" dirty="0" err="1" smtClean="0"/>
              <a:t>functions</a:t>
            </a:r>
            <a:r>
              <a:rPr lang="es-ES" dirty="0" smtClean="0"/>
              <a:t> </a:t>
            </a:r>
            <a:r>
              <a:rPr lang="es-ES" dirty="0" err="1" smtClean="0"/>
              <a:t>blueprints</a:t>
            </a:r>
            <a:endParaRPr lang="es-E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smtClean="0"/>
              <a:t>Lambda </a:t>
            </a:r>
            <a:r>
              <a:rPr lang="es-ES" dirty="0" err="1" smtClean="0"/>
              <a:t>function</a:t>
            </a:r>
            <a:r>
              <a:rPr lang="es-ES" dirty="0" smtClean="0"/>
              <a:t> </a:t>
            </a:r>
            <a:r>
              <a:rPr lang="es-ES" dirty="0" err="1" smtClean="0"/>
              <a:t>configuration</a:t>
            </a:r>
            <a:r>
              <a:rPr lang="es-ES" dirty="0" smtClean="0"/>
              <a:t> and </a:t>
            </a:r>
            <a:r>
              <a:rPr lang="es-ES" dirty="0" err="1" smtClean="0"/>
              <a:t>deployment</a:t>
            </a:r>
            <a:endParaRPr lang="es-E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smtClean="0"/>
              <a:t>Lambda </a:t>
            </a:r>
            <a:r>
              <a:rPr lang="es-ES" dirty="0" err="1" smtClean="0"/>
              <a:t>function</a:t>
            </a:r>
            <a:r>
              <a:rPr lang="es-ES" dirty="0" smtClean="0"/>
              <a:t> </a:t>
            </a:r>
            <a:r>
              <a:rPr lang="es-ES" dirty="0" err="1" smtClean="0"/>
              <a:t>testing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36528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AWS API Gateway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The</a:t>
            </a:r>
            <a:r>
              <a:rPr lang="es-ES" dirty="0" smtClean="0"/>
              <a:t> AWS API Gateway web </a:t>
            </a:r>
            <a:r>
              <a:rPr lang="es-ES" dirty="0" err="1" smtClean="0"/>
              <a:t>dashboard</a:t>
            </a:r>
            <a:endParaRPr lang="es-E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Creating</a:t>
            </a:r>
            <a:r>
              <a:rPr lang="es-ES" dirty="0" smtClean="0"/>
              <a:t> new REST API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Connecting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API to  </a:t>
            </a:r>
            <a:r>
              <a:rPr lang="es-ES" dirty="0" err="1" smtClean="0"/>
              <a:t>our</a:t>
            </a:r>
            <a:r>
              <a:rPr lang="es-ES" dirty="0" smtClean="0"/>
              <a:t> lambda </a:t>
            </a:r>
            <a:r>
              <a:rPr lang="es-ES" dirty="0" err="1" smtClean="0"/>
              <a:t>function</a:t>
            </a:r>
            <a:endParaRPr lang="es-E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smtClean="0"/>
              <a:t>API </a:t>
            </a:r>
            <a:r>
              <a:rPr lang="es-ES" dirty="0" err="1" smtClean="0"/>
              <a:t>testing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438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Framework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Create</a:t>
            </a:r>
            <a:r>
              <a:rPr lang="es-ES" dirty="0" smtClean="0"/>
              <a:t> REST API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Create</a:t>
            </a:r>
            <a:r>
              <a:rPr lang="es-ES" dirty="0" smtClean="0"/>
              <a:t> Lambda </a:t>
            </a:r>
            <a:r>
              <a:rPr lang="es-ES" dirty="0" err="1" smtClean="0"/>
              <a:t>Function</a:t>
            </a:r>
            <a:r>
              <a:rPr lang="es-ES" dirty="0" smtClean="0"/>
              <a:t> and </a:t>
            </a:r>
            <a:r>
              <a:rPr lang="es-ES" dirty="0" err="1" smtClean="0"/>
              <a:t>connect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to </a:t>
            </a:r>
            <a:r>
              <a:rPr lang="es-ES" dirty="0" err="1" smtClean="0"/>
              <a:t>our</a:t>
            </a:r>
            <a:r>
              <a:rPr lang="es-ES" dirty="0" smtClean="0"/>
              <a:t> API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Deploy</a:t>
            </a:r>
            <a:r>
              <a:rPr lang="es-ES" dirty="0" smtClean="0"/>
              <a:t> and test Lambda </a:t>
            </a:r>
            <a:r>
              <a:rPr lang="es-ES" dirty="0" err="1" smtClean="0"/>
              <a:t>Functions</a:t>
            </a:r>
            <a:r>
              <a:rPr lang="es-ES" dirty="0" smtClean="0"/>
              <a:t> </a:t>
            </a:r>
            <a:r>
              <a:rPr lang="es-ES" dirty="0" err="1" smtClean="0"/>
              <a:t>using</a:t>
            </a:r>
            <a:r>
              <a:rPr lang="es-ES" dirty="0" smtClean="0"/>
              <a:t> </a:t>
            </a:r>
            <a:r>
              <a:rPr lang="es-ES" dirty="0" err="1" smtClean="0"/>
              <a:t>serverless</a:t>
            </a:r>
            <a:r>
              <a:rPr lang="es-ES" dirty="0" smtClean="0"/>
              <a:t> </a:t>
            </a:r>
            <a:r>
              <a:rPr lang="es-ES" dirty="0" err="1" smtClean="0"/>
              <a:t>command</a:t>
            </a:r>
            <a:r>
              <a:rPr lang="es-ES" dirty="0" smtClean="0"/>
              <a:t>-line interface (CLI)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s-ES" dirty="0" smtClean="0"/>
              <a:t>Local </a:t>
            </a:r>
            <a:r>
              <a:rPr lang="es-ES" dirty="0" err="1" smtClean="0"/>
              <a:t>function</a:t>
            </a:r>
            <a:r>
              <a:rPr lang="es-ES" dirty="0" smtClean="0"/>
              <a:t> </a:t>
            </a:r>
            <a:r>
              <a:rPr lang="es-ES" dirty="0" err="1" smtClean="0"/>
              <a:t>invocation</a:t>
            </a:r>
            <a:endParaRPr lang="es-E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Remote</a:t>
            </a:r>
            <a:r>
              <a:rPr lang="es-ES" dirty="0" smtClean="0"/>
              <a:t> </a:t>
            </a:r>
            <a:r>
              <a:rPr lang="es-ES" dirty="0" err="1" smtClean="0"/>
              <a:t>function</a:t>
            </a:r>
            <a:r>
              <a:rPr lang="es-ES" dirty="0" smtClean="0"/>
              <a:t> </a:t>
            </a:r>
            <a:r>
              <a:rPr lang="es-ES" dirty="0" err="1" smtClean="0"/>
              <a:t>invocation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67402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Background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mr-IN" dirty="0" smtClean="0"/>
              <a:t>…</a:t>
            </a:r>
            <a:r>
              <a:rPr lang="es-ES" dirty="0" smtClean="0"/>
              <a:t> </a:t>
            </a:r>
            <a:r>
              <a:rPr lang="en-US" dirty="0" err="1"/>
              <a:t>S</a:t>
            </a:r>
            <a:r>
              <a:rPr lang="en-US" dirty="0" err="1" smtClean="0"/>
              <a:t>erverless</a:t>
            </a:r>
            <a:r>
              <a:rPr lang="en-US" dirty="0" smtClean="0"/>
              <a:t> </a:t>
            </a:r>
            <a:r>
              <a:rPr lang="en-US" dirty="0"/>
              <a:t>computing as a new and efficient software development approach that abstracts infrastructure from the functionality </a:t>
            </a:r>
            <a:r>
              <a:rPr lang="en-US" dirty="0" smtClean="0"/>
              <a:t>itself </a:t>
            </a:r>
            <a:r>
              <a:rPr lang="mr-IN" dirty="0" smtClean="0"/>
              <a:t>…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/>
              <a:t>Cagatay</a:t>
            </a:r>
            <a:r>
              <a:rPr lang="en-US" dirty="0" smtClean="0"/>
              <a:t> </a:t>
            </a:r>
            <a:r>
              <a:rPr lang="en-US" dirty="0" err="1" smtClean="0"/>
              <a:t>Gurturk</a:t>
            </a:r>
            <a:r>
              <a:rPr lang="en-US" dirty="0" smtClean="0"/>
              <a:t> (</a:t>
            </a:r>
            <a:r>
              <a:rPr lang="en-US" b="1" dirty="0"/>
              <a:t>Building </a:t>
            </a:r>
            <a:r>
              <a:rPr lang="en-US" b="1" dirty="0" err="1"/>
              <a:t>Serverless</a:t>
            </a:r>
            <a:r>
              <a:rPr lang="en-US" b="1" dirty="0"/>
              <a:t> </a:t>
            </a:r>
            <a:r>
              <a:rPr lang="en-US" b="1" dirty="0" smtClean="0"/>
              <a:t>Architectures</a:t>
            </a:r>
            <a:r>
              <a:rPr lang="en-US" dirty="0" smtClean="0"/>
              <a:t>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3319463"/>
            <a:ext cx="2528887" cy="22727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9670" y="3319462"/>
            <a:ext cx="2486205" cy="22727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9378" y="3376110"/>
            <a:ext cx="2456302" cy="215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02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Cloud </a:t>
            </a:r>
            <a:r>
              <a:rPr lang="es-ES_tradnl" dirty="0" err="1" smtClean="0"/>
              <a:t>Providers</a:t>
            </a:r>
            <a:endParaRPr lang="es-ES_trad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680" y="1825625"/>
            <a:ext cx="89916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79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Serverless</a:t>
            </a:r>
            <a:r>
              <a:rPr lang="es-ES_tradnl" dirty="0" smtClean="0"/>
              <a:t> Framework</a:t>
            </a:r>
            <a:endParaRPr lang="es-ES_tradnl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1737360"/>
            <a:ext cx="6553200" cy="449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1980" y="1481668"/>
            <a:ext cx="2362200" cy="238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5960" y="3780785"/>
            <a:ext cx="23876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39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Creating</a:t>
            </a:r>
            <a:r>
              <a:rPr lang="es-ES_tradnl" dirty="0" smtClean="0"/>
              <a:t> </a:t>
            </a:r>
            <a:r>
              <a:rPr lang="es-ES_tradnl" dirty="0" err="1" smtClean="0"/>
              <a:t>Serverless</a:t>
            </a:r>
            <a:r>
              <a:rPr lang="es-ES_tradnl" dirty="0" smtClean="0"/>
              <a:t> Project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Create</a:t>
            </a:r>
            <a:r>
              <a:rPr lang="es-ES" dirty="0" smtClean="0"/>
              <a:t> </a:t>
            </a:r>
            <a:r>
              <a:rPr lang="es-ES" dirty="0" err="1" smtClean="0"/>
              <a:t>basic</a:t>
            </a:r>
            <a:r>
              <a:rPr lang="es-ES" dirty="0" smtClean="0"/>
              <a:t> REST API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ES" dirty="0" err="1" smtClean="0"/>
              <a:t>Create</a:t>
            </a:r>
            <a:r>
              <a:rPr lang="es-ES" dirty="0" smtClean="0"/>
              <a:t> a simple </a:t>
            </a:r>
            <a:r>
              <a:rPr lang="es-ES" dirty="0" err="1" smtClean="0"/>
              <a:t>Node.js</a:t>
            </a:r>
            <a:r>
              <a:rPr lang="es-ES" dirty="0" smtClean="0"/>
              <a:t> lambda </a:t>
            </a:r>
            <a:r>
              <a:rPr lang="es-ES" dirty="0" err="1" smtClean="0"/>
              <a:t>function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6389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6034</TotalTime>
  <Words>367</Words>
  <Application>Microsoft Macintosh PowerPoint</Application>
  <PresentationFormat>Widescreen</PresentationFormat>
  <Paragraphs>80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</vt:lpstr>
      <vt:lpstr>Calibri Light</vt:lpstr>
      <vt:lpstr>Mangal</vt:lpstr>
      <vt:lpstr>Retrospect</vt:lpstr>
      <vt:lpstr>Building Simple Serverless Applications with AWS Lambda</vt:lpstr>
      <vt:lpstr>Agenda</vt:lpstr>
      <vt:lpstr>AWS Lambda</vt:lpstr>
      <vt:lpstr>AWS API Gateway</vt:lpstr>
      <vt:lpstr>The Serverless Framework</vt:lpstr>
      <vt:lpstr>Background</vt:lpstr>
      <vt:lpstr>Cloud Providers</vt:lpstr>
      <vt:lpstr>Serverless Framework</vt:lpstr>
      <vt:lpstr>Creating Serverless Project</vt:lpstr>
      <vt:lpstr>Programming a Lambda Function Node.js</vt:lpstr>
      <vt:lpstr>Testing and Debugging Lambda functions</vt:lpstr>
      <vt:lpstr>Reference list</vt:lpstr>
      <vt:lpstr>Demo</vt:lpstr>
      <vt:lpstr>Architecture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Ronald RC</dc:creator>
  <cp:lastModifiedBy>Ronald RC</cp:lastModifiedBy>
  <cp:revision>40</cp:revision>
  <dcterms:created xsi:type="dcterms:W3CDTF">2017-10-22T22:17:01Z</dcterms:created>
  <dcterms:modified xsi:type="dcterms:W3CDTF">2017-12-02T04:56:29Z</dcterms:modified>
</cp:coreProperties>
</file>

<file path=docProps/thumbnail.jpeg>
</file>